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257" r:id="rId4"/>
    <p:sldId id="262" r:id="rId5"/>
    <p:sldId id="261" r:id="rId6"/>
    <p:sldId id="258" r:id="rId7"/>
    <p:sldId id="313" r:id="rId8"/>
    <p:sldId id="263" r:id="rId9"/>
    <p:sldId id="311" r:id="rId10"/>
    <p:sldId id="312" r:id="rId11"/>
    <p:sldId id="264" r:id="rId12"/>
    <p:sldId id="265" r:id="rId13"/>
    <p:sldId id="266" r:id="rId14"/>
    <p:sldId id="267" r:id="rId15"/>
    <p:sldId id="268" r:id="rId16"/>
    <p:sldId id="269" r:id="rId17"/>
    <p:sldId id="275" r:id="rId18"/>
    <p:sldId id="270" r:id="rId19"/>
    <p:sldId id="271" r:id="rId20"/>
    <p:sldId id="272" r:id="rId21"/>
    <p:sldId id="302" r:id="rId22"/>
    <p:sldId id="274" r:id="rId23"/>
    <p:sldId id="303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5" r:id="rId32"/>
    <p:sldId id="286" r:id="rId33"/>
    <p:sldId id="290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0" r:id="rId45"/>
    <p:sldId id="298" r:id="rId46"/>
    <p:sldId id="299" r:id="rId47"/>
    <p:sldId id="301" r:id="rId48"/>
    <p:sldId id="304" r:id="rId49"/>
    <p:sldId id="305" r:id="rId50"/>
    <p:sldId id="306" r:id="rId51"/>
    <p:sldId id="307" r:id="rId52"/>
    <p:sldId id="308" r:id="rId53"/>
    <p:sldId id="31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66FF"/>
    <a:srgbClr val="333333"/>
    <a:srgbClr val="C356F4"/>
    <a:srgbClr val="E3DD89"/>
    <a:srgbClr val="B2F462"/>
    <a:srgbClr val="ADB107"/>
    <a:srgbClr val="5C4B04"/>
    <a:srgbClr val="530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 descr="C:\Documents and Settings\София\Рабочий стол\Презентация\Храм росписи. История\03087_20061004_194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27094" cy="68580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0"/>
            <a:ext cx="5292805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Никольская </a:t>
            </a:r>
            <a:r>
              <a:rPr lang="ru-RU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церковь                        </a:t>
            </a:r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в селе </a:t>
            </a:r>
            <a:r>
              <a:rPr lang="ru-RU" sz="3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Саметь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Костромского района</a:t>
            </a:r>
            <a:endParaRPr lang="ru-RU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66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Протоиерей </a:t>
            </a:r>
            <a:r>
              <a:rPr lang="ru-RU" dirty="0" err="1"/>
              <a:t>Ардалион</a:t>
            </a:r>
            <a:r>
              <a:rPr lang="ru-RU" dirty="0"/>
              <a:t> </a:t>
            </a:r>
            <a:r>
              <a:rPr lang="ru-RU" dirty="0" err="1" smtClean="0"/>
              <a:t>Шашков</a:t>
            </a:r>
            <a:r>
              <a:rPr lang="ru-RU" dirty="0"/>
              <a:t>, 17 лет служивший </a:t>
            </a:r>
            <a:r>
              <a:rPr lang="ru-RU" dirty="0" smtClean="0"/>
              <a:t>                     в </a:t>
            </a:r>
            <a:r>
              <a:rPr lang="ru-RU" dirty="0"/>
              <a:t>Никольской храме </a:t>
            </a:r>
            <a:r>
              <a:rPr lang="ru-RU" dirty="0" smtClean="0"/>
              <a:t>                             и </a:t>
            </a:r>
            <a:r>
              <a:rPr lang="ru-RU" dirty="0"/>
              <a:t>похороненный                  со своей супругой </a:t>
            </a:r>
            <a:r>
              <a:rPr lang="ru-RU" dirty="0" smtClean="0"/>
              <a:t> матушкой Галиной в </a:t>
            </a:r>
            <a:r>
              <a:rPr lang="ru-RU" dirty="0"/>
              <a:t>ограде  церкви.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История церкви. </a:t>
            </a:r>
          </a:p>
        </p:txBody>
      </p:sp>
      <p:pic>
        <p:nvPicPr>
          <p:cNvPr id="2050" name="Picture 2" descr="F:\IMG_20170402_0828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За прошедшие 1,5 года в церкви произведены масштабные ремонтно-строительные работы.</a:t>
            </a:r>
          </a:p>
          <a:p>
            <a:pPr algn="just"/>
            <a:r>
              <a:rPr lang="ru-RU" dirty="0" smtClean="0"/>
              <a:t>Полностью заменена лестница на колокольне храма.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Documents and Settings\София\Рабочий стол\Презентация\Деятельность\DSC053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-6365"/>
            <a:ext cx="5214973" cy="695329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Реконструированы площадки. Обустроена колокольня. Заменена проводка, установлено прожекторное освещение;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Documents and Settings\София\Рабочий стол\Презентация\Деятельность\DSC053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3" y="-49"/>
            <a:ext cx="5143537" cy="685804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Реконструированы площадки. Обустроена колокольня. Заменена проводка, установлено прожекторное освещение;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C:\Documents and Settings\София\Рабочий стол\Презентация\Деятельность\IMG_20151107_1323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4822655" cy="531496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219356" cy="3686188"/>
          </a:xfrm>
        </p:spPr>
        <p:txBody>
          <a:bodyPr/>
          <a:lstStyle/>
          <a:p>
            <a:pPr lvl="0"/>
            <a:r>
              <a:rPr lang="ru-RU" dirty="0" smtClean="0"/>
              <a:t>На колокольню повешены колокола пожертвованные благотворителями;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Documents and Settings\София\Рабочий стол\Презентация\Деятельность\0_a9c4d_f1036a8e_ori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16"/>
            <a:ext cx="4357718" cy="2451216"/>
          </a:xfrm>
          <a:prstGeom prst="rect">
            <a:avLst/>
          </a:prstGeom>
          <a:noFill/>
        </p:spPr>
      </p:pic>
      <p:pic>
        <p:nvPicPr>
          <p:cNvPr id="9220" name="Picture 4" descr="C:\Documents and Settings\София\Рабочий стол\Презентация\Деятельность\DSC05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10984"/>
            <a:ext cx="5929355" cy="44470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Осуществлен капитальный внутренний ремонт церковной сторожки;</a:t>
            </a:r>
          </a:p>
          <a:p>
            <a:pPr lvl="0"/>
            <a:r>
              <a:rPr lang="ru-RU" dirty="0" smtClean="0"/>
              <a:t>Произведена капитальная расчистка церковного кладбища (спилены  и удалены ветхие деревья, вывезен мусор);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C:\Documents and Settings\София\Рабочий стол\Презентация\Деятельность\IMG_20151018_0837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01416"/>
            <a:ext cx="3419873" cy="4559832"/>
          </a:xfrm>
          <a:prstGeom prst="rect">
            <a:avLst/>
          </a:prstGeom>
          <a:noFill/>
        </p:spPr>
      </p:pic>
      <p:pic>
        <p:nvPicPr>
          <p:cNvPr id="1026" name="Picture 2" descr="F:\IMG_20170402_12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3"/>
            <a:ext cx="3402378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000892" y="1600200"/>
            <a:ext cx="2143108" cy="3733800"/>
          </a:xfrm>
        </p:spPr>
        <p:txBody>
          <a:bodyPr/>
          <a:lstStyle/>
          <a:p>
            <a:pPr lvl="0"/>
            <a:r>
              <a:rPr lang="ru-RU" dirty="0" smtClean="0"/>
              <a:t>Восстановлены арка въездных ворот с установлением купола и заменой ворот и калитки;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8" name="Picture 4" descr="C:\Documents and Settings\София\Рабочий стол\Презентация\Деятельность\IMG_20151018_083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2571769" cy="3429024"/>
          </a:xfrm>
          <a:prstGeom prst="rect">
            <a:avLst/>
          </a:prstGeom>
          <a:noFill/>
        </p:spPr>
      </p:pic>
      <p:pic>
        <p:nvPicPr>
          <p:cNvPr id="11269" name="Picture 5" descr="C:\Documents and Settings\София\Рабочий стол\Презентация\Деятельность\IMG_20161022_1026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389424"/>
            <a:ext cx="4500594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Произведена капитальная переделка отопительной системы;</a:t>
            </a:r>
          </a:p>
          <a:p>
            <a:pPr lvl="0"/>
            <a:r>
              <a:rPr lang="ru-RU" dirty="0" smtClean="0"/>
              <a:t>Полностью реконструирована и восстановлена ограда с южной стороны церкви.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 descr="C:\Documents and Settings\София\Рабочий стол\Презентация\Деятельность\DSC059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Восстановленный фундамент  южной стены церковной ограды.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1" name="Picture 3" descr="C:\Documents and Settings\София\Рабочий стол\Презентация\Деятельность\IMG_20160918_0831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ru-RU" dirty="0" smtClean="0"/>
              <a:t>Начало реконструкции стены.</a:t>
            </a:r>
          </a:p>
          <a:p>
            <a:pPr lvl="0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4" name="Picture 2" descr="C:\Documents and Settings\София\Рабочий стол\Презентация\Деятельность\IMG_20161022_1028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4" y="457200"/>
            <a:ext cx="4639883" cy="618651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 err="1" smtClean="0"/>
              <a:t>Саметь</a:t>
            </a:r>
            <a:r>
              <a:rPr lang="ru-RU" dirty="0" smtClean="0"/>
              <a:t> - одно из древнейших сёл Костромского уезда. Впервые погост упоминается в 1581 г., когда Царь Иван Грозный пожаловал его Московскому Чудову монастырю, в чьём владении </a:t>
            </a:r>
            <a:r>
              <a:rPr lang="ru-RU" dirty="0" err="1" smtClean="0"/>
              <a:t>Саметь</a:t>
            </a:r>
            <a:r>
              <a:rPr lang="ru-RU" dirty="0" smtClean="0"/>
              <a:t> оставалась до 1764 года.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12" y="457200"/>
            <a:ext cx="2857488" cy="1114412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Достопремечательности</a:t>
            </a:r>
            <a:r>
              <a:rPr lang="ru-RU" u="sng" dirty="0" smtClean="0"/>
              <a:t>.</a:t>
            </a:r>
            <a:endParaRPr lang="ru-RU" dirty="0"/>
          </a:p>
        </p:txBody>
      </p:sp>
      <p:pic>
        <p:nvPicPr>
          <p:cNvPr id="52226" name="Picture 2" descr="C:\Documents and Settings\София\Рабочий стол\2017-03-31_16-21-3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5191161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Стены поднимаются… Осень 2016 года.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C:\Documents and Settings\София\Рабочий стол\Презентация\Деятельность\IMG_20161030_0828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77" y="971550"/>
            <a:ext cx="6515123" cy="48863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Реставрационные работы в Никольском пределе.      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5058" name="Picture 2" descr="C:\Documents and Settings\София\Рабочий стол\Презентация\Деятельность\DSC047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45059" name="Picture 3" descr="C:\Documents and Settings\София\Рабочий стол\Презентация\Деятельность\xjTdI_Twm0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Музей Костромского отделения Императорского Православного Палестинского Общества.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 descr="C:\Documents and Settings\София\Рабочий стол\Презентация\Музей\103200_с ключом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30774"/>
            <a:ext cx="6248400" cy="416785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5257800"/>
          </a:xfrm>
        </p:spPr>
        <p:txBody>
          <a:bodyPr>
            <a:normAutofit lnSpcReduction="10000"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Музей КОИППО.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/>
              <a:t>17 мая храме открылся п2015 года              в Никольском </a:t>
            </a:r>
            <a:r>
              <a:rPr lang="ru-RU" dirty="0" err="1" smtClean="0"/>
              <a:t>ервый</a:t>
            </a:r>
            <a:r>
              <a:rPr lang="ru-RU" dirty="0" smtClean="0"/>
              <a:t>          в Костромской области музей ИППО, вмещающий эксклюзивные выставки «Святыни Палестины»                   и «Костромская Голгофа».</a:t>
            </a:r>
          </a:p>
          <a:p>
            <a:r>
              <a:rPr lang="ru-RU" dirty="0" smtClean="0"/>
              <a:t>За два года музей посетили свыше 300 человек.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Documents and Settings\София\Рабочий стол\Презентация\Музей\DSC049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Витрины с экспонатами выставки «Святыни Палестины».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София\Рабочий стол\Презентация\Музей\DSC049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9458" name="Picture 2" descr="C:\Documents and Settings\София\Рабочий стол\Презентация\Музей\IMG_20170117_141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9459" name="Picture 3" descr="C:\Documents and Settings\София\Рабочий стол\Презентация\Музей\DSC049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Выставка «Святыни Палестины»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Музей КО ИППО.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482" name="Picture 2" descr="C:\Documents and Settings\София\Рабочий стол\Презентация\Музей\DSC049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Выставка «Святыни Палестины»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Музей КО ИППО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506" name="Picture 2" descr="C:\Documents and Settings\София\Рабочий стол\Презентация\Музей\IMG_20170117_1413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Выставка «Святыни Палестины»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София\Рабочий стол\Презентация\Музей\IMG_20170117_1417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Визит  Великого князя  наследника престола Дома Романовых Георгия Михайловича Романова в Кострому.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София\Рабочий стол\Презентация\Визит Вел. кн\94e2aea3e2c9d3edb114a6db4c66c6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5337"/>
            <a:ext cx="5143536" cy="637957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5257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Храм в </a:t>
            </a:r>
            <a:r>
              <a:rPr lang="ru-RU" dirty="0" err="1" smtClean="0"/>
              <a:t>Самети</a:t>
            </a:r>
            <a:r>
              <a:rPr lang="ru-RU" dirty="0" smtClean="0"/>
              <a:t> впервые упоминается в 1616 г., когда на погосте стояла деревянная церковь во имя Николы. По-видимому, изначально второй храм погоста был посвящён </a:t>
            </a:r>
            <a:r>
              <a:rPr lang="ru-RU" dirty="0" err="1" smtClean="0"/>
              <a:t>свв</a:t>
            </a:r>
            <a:r>
              <a:rPr lang="ru-RU" dirty="0" smtClean="0"/>
              <a:t>. </a:t>
            </a:r>
            <a:r>
              <a:rPr lang="ru-RU" dirty="0" err="1" smtClean="0"/>
              <a:t>апп</a:t>
            </a:r>
            <a:r>
              <a:rPr lang="ru-RU" dirty="0" smtClean="0"/>
              <a:t>. Петру и Павлу, традиционно почитаемым на Руси покровителям. рыбаков  В 60-е годы 18 века взамен деревянных церквей в селе был возведён каменный пятиглавый храм с трёхъярусной колокольней, освящённый в 1768 году.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64" y="457200"/>
            <a:ext cx="2571736" cy="1185850"/>
          </a:xfrm>
        </p:spPr>
        <p:txBody>
          <a:bodyPr>
            <a:normAutofit fontScale="90000"/>
          </a:bodyPr>
          <a:lstStyle/>
          <a:p>
            <a:pPr lvl="0"/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Достопремечательности.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 descr="C:\Documents and Settings\София\Рабочий стол\Презентация\2017-03-30_10-37-3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6535016" cy="487267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425769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Экскурсия  по выставке «</a:t>
            </a:r>
            <a:r>
              <a:rPr lang="ru-RU" dirty="0" err="1" smtClean="0"/>
              <a:t>Кострмоская</a:t>
            </a:r>
            <a:r>
              <a:rPr lang="ru-RU" dirty="0" smtClean="0"/>
              <a:t> Голгофа».    С 27 по 29 июля 2015 года в Костроме находился Е.И.В. Великий князь Георгий Михайлович Романов. 28 июля он посетил Никольскую церковь с. </a:t>
            </a:r>
            <a:r>
              <a:rPr lang="ru-RU" dirty="0" err="1" smtClean="0"/>
              <a:t>Саметь</a:t>
            </a:r>
            <a:r>
              <a:rPr lang="ru-RU" dirty="0" smtClean="0"/>
              <a:t>, куда его предок св. государь страстотерпец Николай </a:t>
            </a:r>
            <a:r>
              <a:rPr lang="en-US" dirty="0" smtClean="0"/>
              <a:t>II</a:t>
            </a:r>
            <a:r>
              <a:rPr lang="ru-RU" dirty="0" smtClean="0"/>
              <a:t> накануне 1 Мировой войны пожаловал список  с чудотворной иконы Божией Матери </a:t>
            </a:r>
            <a:r>
              <a:rPr lang="ru-RU" dirty="0" err="1" smtClean="0"/>
              <a:t>Феодоровской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81800" y="457200"/>
            <a:ext cx="2362200" cy="111441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Великокняжеский визит.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578" name="Picture 2" descr="C:\Documents and Settings\София\Рабочий стол\Презентация\Визит Вел. кн\0_a6dd7_29b4e946_ori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32713"/>
            <a:ext cx="6248400" cy="41639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7651" name="Picture 3" descr="C:\Documents and Settings\София\Рабочий стол\Презентация\Визит Вел. кн\0_a6dcd_9f7137a1_or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57613"/>
            <a:ext cx="4059238" cy="2704774"/>
          </a:xfrm>
          <a:prstGeom prst="rect">
            <a:avLst/>
          </a:prstGeom>
          <a:noFill/>
        </p:spPr>
      </p:pic>
      <p:pic>
        <p:nvPicPr>
          <p:cNvPr id="27652" name="Picture 4" descr="C:\Documents and Settings\София\Рабочий стол\Презентация\Визит Вел. кн\moleb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838515"/>
            <a:ext cx="4059238" cy="194296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68507" y="3244334"/>
            <a:ext cx="240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571480"/>
            <a:ext cx="5643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Великокняжеский визит.</a:t>
            </a:r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Молитвенная и богослужебная жизнь прихода Никольской церкви проходит согласно уставной деятельности. Богослужения  в храме совершаются в воскресные и праздничные дни, дни престольных праздников: </a:t>
            </a:r>
          </a:p>
          <a:p>
            <a:pPr lvl="0" algn="just"/>
            <a:r>
              <a:rPr lang="ru-RU" dirty="0" smtClean="0"/>
              <a:t>памяти св. Николая, </a:t>
            </a:r>
            <a:r>
              <a:rPr lang="ru-RU" dirty="0" err="1" smtClean="0"/>
              <a:t>архиеп</a:t>
            </a:r>
            <a:r>
              <a:rPr lang="ru-RU" dirty="0" smtClean="0"/>
              <a:t>. Мир </a:t>
            </a:r>
            <a:r>
              <a:rPr lang="ru-RU" dirty="0" err="1" smtClean="0"/>
              <a:t>Ликийских</a:t>
            </a:r>
            <a:r>
              <a:rPr lang="ru-RU" dirty="0" smtClean="0"/>
              <a:t> чудотворца - 19 декабря/ 22мая</a:t>
            </a:r>
          </a:p>
          <a:p>
            <a:pPr lvl="0" algn="just"/>
            <a:r>
              <a:rPr lang="ru-RU" dirty="0" err="1" smtClean="0"/>
              <a:t>свв</a:t>
            </a:r>
            <a:r>
              <a:rPr lang="ru-RU" dirty="0" smtClean="0"/>
              <a:t>. </a:t>
            </a:r>
            <a:r>
              <a:rPr lang="ru-RU" dirty="0" err="1" smtClean="0"/>
              <a:t>первоверховных</a:t>
            </a:r>
            <a:r>
              <a:rPr lang="ru-RU" dirty="0" smtClean="0"/>
              <a:t> </a:t>
            </a:r>
            <a:r>
              <a:rPr lang="ru-RU" dirty="0" err="1" smtClean="0"/>
              <a:t>апп</a:t>
            </a:r>
            <a:r>
              <a:rPr lang="ru-RU" dirty="0" smtClean="0"/>
              <a:t>. Петра и Павла – 12 июля</a:t>
            </a:r>
          </a:p>
          <a:p>
            <a:pPr lvl="0" algn="just"/>
            <a:r>
              <a:rPr lang="ru-RU" dirty="0" smtClean="0"/>
              <a:t>св. Алексия, митр. Московского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8674" name="Picture 2" descr="C:\Documents and Settings\София\Рабочий стол\Презентация\Праздники\15622577_1829511350658610_1421394696640169183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52578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дни памяти святителя Николая, престольные дни святого во имя которого освящен главный придел храма, возобновлена традиция проведения Никольских ярмарок.</a:t>
            </a:r>
          </a:p>
          <a:p>
            <a:r>
              <a:rPr lang="ru-RU" dirty="0" smtClean="0"/>
              <a:t>Яркими и запоминающимися бывают мероприятия праздников Благовещения, Рождества Христова, Пасхи, Троицы, которые сопровождаются проведением детских утренников, народными традициями.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698" name="Picture 2" descr="C:\Documents and Settings\София\Рабочий стол\Презентация\Праздники\DSC057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22" name="Picture 2" descr="C:\Documents and Settings\София\Рабочий стол\Презентация\Праздники\15977548_783808485105937_4360153331858174044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7785"/>
            <a:ext cx="4059238" cy="3044429"/>
          </a:xfrm>
          <a:prstGeom prst="rect">
            <a:avLst/>
          </a:prstGeom>
          <a:noFill/>
        </p:spPr>
      </p:pic>
      <p:pic>
        <p:nvPicPr>
          <p:cNvPr id="30723" name="Picture 3" descr="C:\Documents and Settings\София\Рабочий стол\Презентация\Праздники\IMG_20170119_0011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Ж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изнь прихода 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1746" name="Picture 2" descr="C:\Documents and Settings\София\Рабочий стол\Презентация\Праздники\DSC054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7785"/>
            <a:ext cx="4059238" cy="3044429"/>
          </a:xfrm>
          <a:prstGeom prst="rect">
            <a:avLst/>
          </a:prstGeom>
          <a:noFill/>
        </p:spPr>
      </p:pic>
      <p:pic>
        <p:nvPicPr>
          <p:cNvPr id="31747" name="Picture 3" descr="C:\Documents and Settings\София\Рабочий стол\Презентация\Праздники\DSC05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2770" name="Picture 2" descr="C:\Documents and Settings\София\Рабочий стол\Презентация\Праздники\DSC06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7785"/>
            <a:ext cx="4059238" cy="3044429"/>
          </a:xfrm>
          <a:prstGeom prst="rect">
            <a:avLst/>
          </a:prstGeom>
          <a:noFill/>
        </p:spPr>
      </p:pic>
      <p:pic>
        <p:nvPicPr>
          <p:cNvPr id="32771" name="Picture 3" descr="C:\Documents and Settings\София\Рабочий стол\Презентация\Праздники\DSC056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795" name="Picture 3" descr="C:\Documents and Settings\София\Рабочий стол\Презентация\Праздники\DSC06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7785"/>
            <a:ext cx="4059238" cy="3044429"/>
          </a:xfrm>
          <a:prstGeom prst="rect">
            <a:avLst/>
          </a:prstGeom>
          <a:noFill/>
        </p:spPr>
      </p:pic>
      <p:pic>
        <p:nvPicPr>
          <p:cNvPr id="33796" name="Picture 4" descr="C:\Documents and Settings\София\Рабочий стол\Презентация\Праздники\DSC06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18" name="Picture 2" descr="C:\Documents and Settings\София\Рабочий стол\Презентация\Праздники\DSC06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34819" name="Picture 3" descr="C:\Documents and Settings\София\Рабочий стол\Презентация\Праздники\DSC06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843" name="Picture 3" descr="C:\Documents and Settings\София\Рабочий стол\Презентация\Праздники\DSC060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7785"/>
            <a:ext cx="4059238" cy="3044429"/>
          </a:xfrm>
          <a:prstGeom prst="rect">
            <a:avLst/>
          </a:prstGeom>
          <a:noFill/>
        </p:spPr>
      </p:pic>
      <p:pic>
        <p:nvPicPr>
          <p:cNvPr id="35844" name="Picture 4" descr="C:\Documents and Settings\София\Рабочий стол\Презентация\Праздники\DSC_0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61969"/>
            <a:ext cx="4059238" cy="269606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85860"/>
            <a:ext cx="2362200" cy="557214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В него перенесли три престола            из прежних деревянных церквей:</a:t>
            </a:r>
          </a:p>
          <a:p>
            <a:pPr lvl="0" algn="just"/>
            <a:r>
              <a:rPr lang="ru-RU" dirty="0" smtClean="0"/>
              <a:t>в холодном четверике-                       во имя </a:t>
            </a:r>
            <a:r>
              <a:rPr lang="ru-RU" dirty="0" err="1" smtClean="0"/>
              <a:t>свт.Николая</a:t>
            </a:r>
            <a:r>
              <a:rPr lang="ru-RU" dirty="0" smtClean="0"/>
              <a:t> Чудотворца, </a:t>
            </a:r>
          </a:p>
          <a:p>
            <a:pPr lvl="0" algn="just"/>
            <a:r>
              <a:rPr lang="ru-RU" dirty="0" smtClean="0"/>
              <a:t>в тёплой трапезной:</a:t>
            </a:r>
          </a:p>
          <a:p>
            <a:pPr lvl="0" algn="just"/>
            <a:r>
              <a:rPr lang="ru-RU" dirty="0" smtClean="0"/>
              <a:t>правый- во имя </a:t>
            </a:r>
            <a:r>
              <a:rPr lang="ru-RU" dirty="0" err="1" smtClean="0"/>
              <a:t>свв.апп.Петра</a:t>
            </a:r>
            <a:r>
              <a:rPr lang="ru-RU" dirty="0" smtClean="0"/>
              <a:t>                     и Павла, </a:t>
            </a:r>
          </a:p>
          <a:p>
            <a:pPr lvl="0" algn="just"/>
            <a:r>
              <a:rPr lang="ru-RU" dirty="0" smtClean="0"/>
              <a:t>левый- во имя Алексия, </a:t>
            </a:r>
            <a:r>
              <a:rPr lang="ru-RU" dirty="0" err="1" smtClean="0"/>
              <a:t>митр.Московского</a:t>
            </a:r>
            <a:r>
              <a:rPr lang="ru-RU" dirty="0" smtClean="0"/>
              <a:t>. </a:t>
            </a:r>
          </a:p>
          <a:p>
            <a:pPr algn="just"/>
            <a:r>
              <a:rPr lang="ru-RU" dirty="0" smtClean="0"/>
              <a:t>В 1-й пол.19 века была возведена новая колокольня, а в 1870-е годы переделана трапезная                                          с приделами Алексия митрополита              и Петра и Павла. Во 2-й пол.19 в. церковь была окружена кирпичной оградой (утрачена                                                        и воспроизведена в старых формах в 1980-1990-х гг.)                                                             с воротами и угловой часовней.                         К западу от храма в ограде стоит дом причта нач. 20 в., неподалеку от него у юго-западного угла колокольни сохранилась часовня - столп того же времени.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72198" y="285728"/>
            <a:ext cx="3071802" cy="1238272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Достопремечательности.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9" name="Picture 3" descr="C:\Documents and Settings\София\Рабочий стол\Презентация\Храм росписи. История\002_0041820b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6248400" cy="46882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Жизнь прихода. Праздники и будни.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67" name="Picture 3" descr="C:\Documents and Settings\София\Рабочий стол\Презентация\Праздники\DSC_02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39671"/>
            <a:ext cx="6248400" cy="415005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52578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Костромского отделения Императорского православного Палестинского Общества.</a:t>
            </a:r>
          </a:p>
          <a:p>
            <a:r>
              <a:rPr lang="ru-RU" dirty="0" smtClean="0"/>
              <a:t>Святыни:</a:t>
            </a:r>
          </a:p>
          <a:p>
            <a:pPr lvl="0"/>
            <a:r>
              <a:rPr lang="ru-RU" dirty="0" smtClean="0"/>
              <a:t>Чудотворная икона св. Николая, </a:t>
            </a:r>
            <a:r>
              <a:rPr lang="ru-RU" dirty="0" err="1" smtClean="0"/>
              <a:t>архиеп</a:t>
            </a:r>
            <a:r>
              <a:rPr lang="ru-RU" dirty="0" smtClean="0"/>
              <a:t>. Мир </a:t>
            </a:r>
            <a:r>
              <a:rPr lang="ru-RU" dirty="0" err="1" smtClean="0"/>
              <a:t>Ликийских</a:t>
            </a:r>
            <a:r>
              <a:rPr lang="ru-RU" dirty="0" smtClean="0"/>
              <a:t> чудотворца (</a:t>
            </a:r>
            <a:r>
              <a:rPr lang="en-US" dirty="0" smtClean="0"/>
              <a:t>XVIII</a:t>
            </a:r>
            <a:r>
              <a:rPr lang="ru-RU" dirty="0" smtClean="0"/>
              <a:t>в.);</a:t>
            </a:r>
          </a:p>
          <a:p>
            <a:pPr lvl="0"/>
            <a:r>
              <a:rPr lang="ru-RU" dirty="0" smtClean="0"/>
              <a:t>Икона св. Алексия, митр. Московского (</a:t>
            </a:r>
            <a:r>
              <a:rPr lang="en-US" dirty="0" smtClean="0"/>
              <a:t>XVIII</a:t>
            </a:r>
            <a:r>
              <a:rPr lang="ru-RU" dirty="0" smtClean="0"/>
              <a:t>в.);</a:t>
            </a:r>
          </a:p>
          <a:p>
            <a:pPr lvl="0"/>
            <a:r>
              <a:rPr lang="ru-RU" dirty="0" smtClean="0"/>
              <a:t>Мироточивая фреска «Моление  о Чаше»;</a:t>
            </a:r>
          </a:p>
          <a:p>
            <a:pPr lvl="0"/>
            <a:r>
              <a:rPr lang="ru-RU" dirty="0" smtClean="0"/>
              <a:t>Частица моще св. </a:t>
            </a:r>
            <a:r>
              <a:rPr lang="ru-RU" dirty="0" err="1" smtClean="0"/>
              <a:t>блж</a:t>
            </a:r>
            <a:r>
              <a:rPr lang="ru-RU" dirty="0" smtClean="0"/>
              <a:t>. </a:t>
            </a:r>
            <a:r>
              <a:rPr lang="ru-RU" dirty="0" err="1" smtClean="0"/>
              <a:t>Симона</a:t>
            </a:r>
            <a:r>
              <a:rPr lang="ru-RU" dirty="0" smtClean="0"/>
              <a:t> </a:t>
            </a:r>
            <a:r>
              <a:rPr lang="ru-RU" dirty="0" err="1" smtClean="0"/>
              <a:t>Юрьевецкого</a:t>
            </a:r>
            <a:r>
              <a:rPr lang="ru-RU" dirty="0" smtClean="0"/>
              <a:t>, Христа ради юродивого, чудотворца;</a:t>
            </a:r>
          </a:p>
          <a:p>
            <a:pPr lvl="0"/>
            <a:r>
              <a:rPr lang="ru-RU" dirty="0" smtClean="0"/>
              <a:t>Четки </a:t>
            </a:r>
            <a:r>
              <a:rPr lang="ru-RU" dirty="0" err="1" smtClean="0"/>
              <a:t>свщмч</a:t>
            </a:r>
            <a:r>
              <a:rPr lang="ru-RU" dirty="0" smtClean="0"/>
              <a:t>. </a:t>
            </a:r>
            <a:r>
              <a:rPr lang="ru-RU" dirty="0" err="1" smtClean="0"/>
              <a:t>Никодима</a:t>
            </a:r>
            <a:r>
              <a:rPr lang="ru-RU" dirty="0" smtClean="0"/>
              <a:t> (Кроткова, +1938), архиепископа Костромского и Галичского.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Святыни и достопримечательности храма.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890" name="Picture 2" descr="C:\Documents and Settings\София\Рабочий стол\Презентация\Храм росписи. История\DSC049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Святыни и достопримечательности храма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8914" name="Picture 2" descr="C:\Documents and Settings\София\Рабочий стол\Презентация\Храм росписи. История\DSC047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38915" name="Picture 3" descr="C:\Documents and Settings\София\Рабочий стол\Презентация\Храм росписи. История\fyaH5_bEup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276" y="1524000"/>
            <a:ext cx="3545086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Мироточивая фреска «Моление о Чаше». Святыни прихода.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9938" name="Picture 2" descr="C:\Documents and Settings\София\Рабочий стол\Презентация\Храм росписи. История\IMG_20160918_0838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39939" name="Picture 3" descr="C:\Documents and Settings\София\Рабочий стол\Презентация\Храм росписи. История\IMG_20161104_091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Святыни Никольской церкви.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010" name="Picture 2" descr="C:\Documents and Settings\София\Рабочий стол\Презентация\Храм росписи. История\DSC047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43011" name="Picture 3" descr="C:\Documents and Settings\София\Рабочий стол\Презентация\Храм росписи. История\DSC047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6114" y="1524000"/>
            <a:ext cx="334341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Внутренний вид храма.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62" name="Picture 2" descr="C:\Documents and Settings\София\Рабочий стол\Презентация\Храм росписи. История\wPDLes5Mct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40963" name="Picture 3" descr="C:\Documents and Settings\София\Рабочий стол\Презентация\Храм росписи. История\zNSbotmVT2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866" y="2382924"/>
            <a:ext cx="4332572" cy="304634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Петропавловский придел.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986" name="Picture 2" descr="C:\Documents and Settings\София\Рабочий стол\Презентация\Храм росписи. История\IMG_20161022_1134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41987" name="Picture 3" descr="C:\Documents and Settings\София\Рабочий стол\Презентация\Храм росписи. История\DSC047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София\Рабочий стол\Презентация\Храм росписи. История\15894683_1464692406877213_285781387725326832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105"/>
            <a:ext cx="9144000" cy="690310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Фреска «Освобождение апостола Петра из темницы» (</a:t>
            </a:r>
            <a:r>
              <a:rPr lang="ru-RU" dirty="0" err="1" smtClean="0">
                <a:solidFill>
                  <a:srgbClr val="0070C0"/>
                </a:solidFill>
              </a:rPr>
              <a:t>Деян</a:t>
            </a:r>
            <a:r>
              <a:rPr lang="ru-RU" dirty="0" smtClean="0">
                <a:solidFill>
                  <a:srgbClr val="0070C0"/>
                </a:solidFill>
              </a:rPr>
              <a:t>. 12:1-23)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Приход посещают как группы паломников, так и экскурсии в рамках ознакомления со святынями Костромского Заречья.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Экскурсии. Паломничество.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7106" name="Picture 2" descr="C:\Documents and Settings\София\Рабочий стол\Презентация\Экскурсии. Паломничество\DSC061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Посещение паломниками колокольни Никольского храма.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Экскурсии. Паломничество.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8130" name="Picture 2" descr="C:\Documents and Settings\София\Рабочий стол\Презентация\Экскурсии. Паломничество\DSC061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В 1914 г. Император Николай</a:t>
            </a:r>
            <a:r>
              <a:rPr lang="en-US" dirty="0" smtClean="0"/>
              <a:t>II</a:t>
            </a:r>
            <a:r>
              <a:rPr lang="ru-RU" dirty="0" smtClean="0"/>
              <a:t> - в память своего посещения     в 1913 г. Костромской губернии - прислал в дар этой церкви  в </a:t>
            </a:r>
            <a:r>
              <a:rPr lang="ru-RU" dirty="0" err="1" smtClean="0"/>
              <a:t>Самети</a:t>
            </a:r>
            <a:r>
              <a:rPr lang="ru-RU" dirty="0" smtClean="0"/>
              <a:t> список </a:t>
            </a:r>
            <a:r>
              <a:rPr lang="ru-RU" dirty="0" err="1" smtClean="0"/>
              <a:t>Феодоровской</a:t>
            </a:r>
            <a:r>
              <a:rPr lang="ru-RU" dirty="0" smtClean="0"/>
              <a:t> иконы Божией Матери, которую 28 июля 1914 г.- за несколько дней до начала 1-й Мировой войны - массовый крестный ход перенёс из церкви </a:t>
            </a:r>
            <a:r>
              <a:rPr lang="ru-RU" dirty="0" err="1" smtClean="0"/>
              <a:t>свв</a:t>
            </a:r>
            <a:r>
              <a:rPr lang="ru-RU" dirty="0" smtClean="0"/>
              <a:t>. </a:t>
            </a:r>
            <a:r>
              <a:rPr lang="ru-RU" dirty="0" err="1" smtClean="0"/>
              <a:t>Богоотец</a:t>
            </a:r>
            <a:r>
              <a:rPr lang="ru-RU" dirty="0" smtClean="0"/>
              <a:t> </a:t>
            </a:r>
            <a:r>
              <a:rPr lang="ru-RU" dirty="0" err="1" smtClean="0"/>
              <a:t>Иоакима</a:t>
            </a:r>
            <a:r>
              <a:rPr lang="ru-RU" dirty="0" smtClean="0"/>
              <a:t> и Анны в Костроме                           в Никольскую церковь                    в </a:t>
            </a:r>
            <a:r>
              <a:rPr lang="ru-RU" dirty="0" err="1" smtClean="0"/>
              <a:t>Самети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64" y="457200"/>
            <a:ext cx="2571736" cy="118585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Достопремечательности.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Documents and Settings\София\Рабочий стол\Презентация\Храм росписи. История\DSC047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4422"/>
            <a:ext cx="3428992" cy="4571989"/>
          </a:xfrm>
          <a:prstGeom prst="rect">
            <a:avLst/>
          </a:prstGeom>
          <a:noFill/>
        </p:spPr>
      </p:pic>
      <p:pic>
        <p:nvPicPr>
          <p:cNvPr id="3075" name="Picture 3" descr="C:\Documents and Settings\София\Рабочий стол\Презентация\2017-03-30_11-08-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3000396" cy="555197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Наши планы.</a:t>
            </a:r>
            <a:r>
              <a:rPr lang="ru-RU" dirty="0" smtClean="0"/>
              <a:t> Реконструкция памятника.</a:t>
            </a:r>
            <a:endParaRPr lang="ru-RU" dirty="0"/>
          </a:p>
        </p:txBody>
      </p:sp>
      <p:pic>
        <p:nvPicPr>
          <p:cNvPr id="49154" name="Picture 2" descr="C:\Documents and Settings\София\Рабочий стол\Презентация\Памятник\икона_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62305" y="1524000"/>
            <a:ext cx="3049028" cy="4572000"/>
          </a:xfrm>
          <a:prstGeom prst="rect">
            <a:avLst/>
          </a:prstGeom>
          <a:noFill/>
        </p:spPr>
      </p:pic>
      <p:pic>
        <p:nvPicPr>
          <p:cNvPr id="1026" name="Picture 2" descr="F:\дроздова евгения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4365739" cy="617540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Восстановление куполов.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Наши планы.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0178" name="Picture 2" descr="C:\Documents and Settings\София\Рабочий стол\Презентация\Храм росписи. История\03087_20061004_1947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-34758"/>
            <a:ext cx="5143535" cy="686414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Восстановление  церковной сторожки.</a:t>
            </a:r>
          </a:p>
          <a:p>
            <a:r>
              <a:rPr lang="ru-RU" dirty="0" smtClean="0"/>
              <a:t>В 1929 году в ней жила П. А. Малинина.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Церковная сторожка.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02" name="Picture 2" descr="C:\Documents and Settings\София\Рабочий стол\Презентация\Планы\IMG_20160918_0831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269093"/>
            <a:ext cx="5500726" cy="64901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  <a:p>
            <a:r>
              <a:rPr lang="ru-RU" dirty="0"/>
              <a:t>Если вы хотите помочь храму, то наши банковские реквизиты:</a:t>
            </a:r>
          </a:p>
          <a:p>
            <a:r>
              <a:rPr lang="ru-RU" dirty="0"/>
              <a:t>Полное юридическое наименование: МЕСТНАЯ ПРАВОСЛАВНАЯ РЕЛИГИОЗНАЯ ОРГАНИЗАЦИЯ ПРИХОД НИКОЛЬСКОЙ ЦЕРКВИ С.САМЕТЬ КОСТРОМСКОГО РАЙОНА КОСТРОМСКОЙ ЕПАРХИИ РУССКОЙ ПРАВОСЛАВНОЙ ЦЕРКВИ.</a:t>
            </a:r>
          </a:p>
          <a:p>
            <a:endParaRPr lang="ru-RU" dirty="0"/>
          </a:p>
          <a:p>
            <a:r>
              <a:rPr lang="ru-RU" dirty="0"/>
              <a:t>Банк получателя: ООО «</a:t>
            </a:r>
            <a:r>
              <a:rPr lang="ru-RU" dirty="0" err="1"/>
              <a:t>Костромаселькомбанк</a:t>
            </a:r>
            <a:r>
              <a:rPr lang="ru-RU" dirty="0"/>
              <a:t>» Адрес: Российская Федерация, 156013, Костромская </a:t>
            </a:r>
            <a:r>
              <a:rPr lang="ru-RU" dirty="0" err="1"/>
              <a:t>обл</a:t>
            </a:r>
            <a:r>
              <a:rPr lang="ru-RU" dirty="0"/>
              <a:t>, Костромской р-н, г. Кострома, Калиновская </a:t>
            </a:r>
            <a:r>
              <a:rPr lang="ru-RU" dirty="0" err="1"/>
              <a:t>ул</a:t>
            </a:r>
            <a:r>
              <a:rPr lang="ru-RU" dirty="0"/>
              <a:t>, дом 36,</a:t>
            </a:r>
          </a:p>
          <a:p>
            <a:r>
              <a:rPr lang="ru-RU" dirty="0"/>
              <a:t>БИК 043469720</a:t>
            </a:r>
          </a:p>
          <a:p>
            <a:r>
              <a:rPr lang="ru-RU" dirty="0"/>
              <a:t>к/с 30101810200000000720</a:t>
            </a:r>
          </a:p>
          <a:p>
            <a:r>
              <a:rPr lang="ru-RU" dirty="0"/>
              <a:t>ИНН 4401008886</a:t>
            </a:r>
          </a:p>
          <a:p>
            <a:r>
              <a:rPr lang="ru-RU" dirty="0"/>
              <a:t>ОГРН 1024400003858.</a:t>
            </a:r>
          </a:p>
          <a:p>
            <a:r>
              <a:rPr lang="ru-RU" dirty="0"/>
              <a:t>Получатель:</a:t>
            </a:r>
          </a:p>
          <a:p>
            <a:r>
              <a:rPr lang="ru-RU" dirty="0"/>
              <a:t>Местная православная религиозная организация приход Никольской церкви </a:t>
            </a:r>
            <a:r>
              <a:rPr lang="ru-RU" dirty="0" err="1"/>
              <a:t>с.Саметъ</a:t>
            </a:r>
            <a:r>
              <a:rPr lang="ru-RU" dirty="0"/>
              <a:t> Костромского района Костромской епархии Русской Православной Церкви</a:t>
            </a:r>
          </a:p>
          <a:p>
            <a:r>
              <a:rPr lang="ru-RU" dirty="0"/>
              <a:t>ИНН 4414006004</a:t>
            </a:r>
          </a:p>
          <a:p>
            <a:r>
              <a:rPr lang="ru-RU" dirty="0"/>
              <a:t>КПП 441401001</a:t>
            </a:r>
          </a:p>
          <a:p>
            <a:r>
              <a:rPr lang="ru-RU" dirty="0"/>
              <a:t>ОГРН 1024400006212</a:t>
            </a:r>
          </a:p>
          <a:p>
            <a:r>
              <a:rPr lang="ru-RU"/>
              <a:t>Р/с  40703810800000000141</a:t>
            </a:r>
          </a:p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5257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В советское время в селе </a:t>
            </a:r>
            <a:r>
              <a:rPr lang="ru-RU" dirty="0" err="1" smtClean="0"/>
              <a:t>Саметь</a:t>
            </a:r>
            <a:r>
              <a:rPr lang="ru-RU" dirty="0" smtClean="0"/>
              <a:t> находился известный на всю страну колхоз "12 Октябрь", возглавляемый легендарной Прасковьей Андреевной Малининой - дважды Героем Социалистического труда, кавалером шести орденов Ленина. Богослужения в церкви из-за отсутствия священника прекратились в 1942 г., и несмотря на все усилия верующих, храм не действовал 4 года. 1 апреля 1946 г. Совет по делам Русской Православной Церкви при Совете Министров СССР отказал религиозной общине </a:t>
            </a:r>
            <a:r>
              <a:rPr lang="ru-RU" dirty="0" err="1" smtClean="0"/>
              <a:t>Самети</a:t>
            </a:r>
            <a:r>
              <a:rPr lang="ru-RU" dirty="0" smtClean="0"/>
              <a:t>              в разрешении на открытие храма, т.е. фактически закрыл его. Однако, благодаря знаменитой П.А.Малининой, пустившей в ход все свои высокие связи, случилось небывалое: уже 8 июля 1946 г. Совет отменил своё предыдущее решение и разрешил открыть церковь                                  в </a:t>
            </a:r>
            <a:r>
              <a:rPr lang="ru-RU" dirty="0" err="1" smtClean="0"/>
              <a:t>Самети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С августа 1946 г. богослужения                                           в церкви не прерывались.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12" y="285728"/>
            <a:ext cx="2857488" cy="1357322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</a:t>
            </a:r>
            <a:r>
              <a:rPr lang="ru-RU" u="sng" dirty="0" err="1" smtClean="0">
                <a:solidFill>
                  <a:schemeClr val="accent2">
                    <a:lumMod val="75000"/>
                  </a:schemeClr>
                </a:solidFill>
              </a:rPr>
              <a:t>Достопремечательности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C:\Documents and Settings\София\Рабочий стол\Презентация\Храм росписи. История\Malinina_P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5106891" cy="689761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52120" y="1600200"/>
            <a:ext cx="3113928" cy="5141168"/>
          </a:xfrm>
        </p:spPr>
        <p:txBody>
          <a:bodyPr>
            <a:normAutofit/>
          </a:bodyPr>
          <a:lstStyle/>
          <a:p>
            <a:r>
              <a:rPr lang="ru-RU" dirty="0" smtClean="0"/>
              <a:t>Священник Сергий Платонович Введенский (1873 -1941) -настоятель Никольского храма с 1905 по 1941 год (в 1941г. арестован и погиб в лагерях Ярославской области). Воспитатель </a:t>
            </a:r>
            <a:r>
              <a:rPr lang="ru-RU" dirty="0" err="1" smtClean="0"/>
              <a:t>П.А.Малининой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История церкви. </a:t>
            </a:r>
          </a:p>
        </p:txBody>
      </p:sp>
      <p:pic>
        <p:nvPicPr>
          <p:cNvPr id="3074" name="Picture 2" descr="C:\Users\user\Desktop\Церковь в Самети\Деятельность и события\d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44644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362200" cy="5257800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В Никольской церкви служили такие известные священнослужители Костромской епархии как:</a:t>
            </a:r>
          </a:p>
          <a:p>
            <a:pPr algn="just"/>
            <a:r>
              <a:rPr lang="ru-RU" dirty="0" smtClean="0"/>
              <a:t>Почетный гражданин г. Костромы митрофорный протоиерей Константин </a:t>
            </a:r>
            <a:r>
              <a:rPr lang="ru-RU" dirty="0" err="1" smtClean="0"/>
              <a:t>Ильчевский</a:t>
            </a:r>
            <a:r>
              <a:rPr lang="ru-RU" dirty="0" smtClean="0"/>
              <a:t> (1924-2011) </a:t>
            </a:r>
          </a:p>
          <a:p>
            <a:pPr algn="just"/>
            <a:r>
              <a:rPr lang="ru-RU" dirty="0" smtClean="0"/>
              <a:t>Митрофорный протоиерей Петр Нецветаев(1929-)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15074" y="357166"/>
            <a:ext cx="2928926" cy="1166834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История церкви. </a:t>
            </a:r>
            <a:r>
              <a:rPr lang="ru-RU" u="sng" dirty="0" err="1" smtClean="0">
                <a:solidFill>
                  <a:schemeClr val="accent2">
                    <a:lumMod val="75000"/>
                  </a:schemeClr>
                </a:solidFill>
              </a:rPr>
              <a:t>Достопремечательности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http://albrat.com/999-250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12720"/>
          <a:stretch/>
        </p:blipFill>
        <p:spPr bwMode="auto">
          <a:xfrm>
            <a:off x="1643042" y="142852"/>
            <a:ext cx="4429156" cy="6143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Настоятели Никольской церкви протоиерей Пётр Нецветаев  ( 60-е годы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XX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века) и протоиерей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</a:rPr>
              <a:t>Ардалеон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</a:rPr>
              <a:t>Шашков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 с прихожанами (1983год).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8" name="Picture 4" descr="C:\Documents and Settings\София\Мои документы\Мои рисунки\ControlCenter3\Scan\CCF02042017_0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857364"/>
            <a:ext cx="4665228" cy="3357586"/>
          </a:xfrm>
          <a:prstGeom prst="rect">
            <a:avLst/>
          </a:prstGeom>
          <a:noFill/>
        </p:spPr>
      </p:pic>
      <p:pic>
        <p:nvPicPr>
          <p:cNvPr id="5" name="Picture 3" descr="C:\Documents and Settings\София\Мои документы\Мои рисунки\ControlCenter3\Scan\CCF02042017_0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221" y="1857364"/>
            <a:ext cx="4531779" cy="340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525</TotalTime>
  <Words>1209</Words>
  <Application>Microsoft Office PowerPoint</Application>
  <PresentationFormat>Экран (4:3)</PresentationFormat>
  <Paragraphs>122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Бумажная</vt:lpstr>
      <vt:lpstr> </vt:lpstr>
      <vt:lpstr>История церкви. Достопремечательности.</vt:lpstr>
      <vt:lpstr>История церкви. Достопремечательности. </vt:lpstr>
      <vt:lpstr>История церкви. Достопремечательности. </vt:lpstr>
      <vt:lpstr>История церкви. Достопремечательности. </vt:lpstr>
      <vt:lpstr>История церкви. Достопремечательности</vt:lpstr>
      <vt:lpstr>История церкви. </vt:lpstr>
      <vt:lpstr>История церкви. Достопремечательности.</vt:lpstr>
      <vt:lpstr>Настоятели Никольской церкви протоиерей Пётр Нецветаев  ( 60-е годы XX века) и протоиерей Ардалеон  Шашков с прихожанами (1983год).  </vt:lpstr>
      <vt:lpstr>История церкви. </vt:lpstr>
      <vt:lpstr>Деятельность </vt:lpstr>
      <vt:lpstr>Деятельность </vt:lpstr>
      <vt:lpstr>Деятельность </vt:lpstr>
      <vt:lpstr>Деятельность </vt:lpstr>
      <vt:lpstr>Деятельность </vt:lpstr>
      <vt:lpstr>Деятельность </vt:lpstr>
      <vt:lpstr>Деятельность</vt:lpstr>
      <vt:lpstr>Деятельность</vt:lpstr>
      <vt:lpstr>Деятельность</vt:lpstr>
      <vt:lpstr>Деятельность</vt:lpstr>
      <vt:lpstr>Реставрационные работы в Никольском пределе.       </vt:lpstr>
      <vt:lpstr>Презентация PowerPoint</vt:lpstr>
      <vt:lpstr>Презентация PowerPoint</vt:lpstr>
      <vt:lpstr>Презентация PowerPoint</vt:lpstr>
      <vt:lpstr> </vt:lpstr>
      <vt:lpstr>Музей КО ИППО.</vt:lpstr>
      <vt:lpstr>Музей КО ИППО</vt:lpstr>
      <vt:lpstr>Презентация PowerPoint</vt:lpstr>
      <vt:lpstr>Презентация PowerPoint</vt:lpstr>
      <vt:lpstr>Великокняжеский визит.</vt:lpstr>
      <vt:lpstr> </vt:lpstr>
      <vt:lpstr>Жизнь прихода. Праздники и будни.</vt:lpstr>
      <vt:lpstr>Жизнь прихода. Праздники и будни.</vt:lpstr>
      <vt:lpstr>Жизнь прихода. Праздники и будни.</vt:lpstr>
      <vt:lpstr>Жизнь прихода . Праздники и будни.</vt:lpstr>
      <vt:lpstr>Жизнь прихода. Праздники и будни.</vt:lpstr>
      <vt:lpstr>Жизнь прихода. Праздники и будни.</vt:lpstr>
      <vt:lpstr>Жизнь прихода. Праздники и будни.</vt:lpstr>
      <vt:lpstr>Жизнь прихода. Праздники и будни.</vt:lpstr>
      <vt:lpstr>Жизнь прихода. Праздники и будни.</vt:lpstr>
      <vt:lpstr>Святыни и достопримечательности храма. </vt:lpstr>
      <vt:lpstr>Святыни и достопримечательности храма. </vt:lpstr>
      <vt:lpstr>Мироточивая фреска «Моление о Чаше». Святыни прихода.</vt:lpstr>
      <vt:lpstr>Святыни Никольской церкви.</vt:lpstr>
      <vt:lpstr>Внутренний вид храма. </vt:lpstr>
      <vt:lpstr>Петропавловский придел. </vt:lpstr>
      <vt:lpstr>Фреска «Освобождение апостола Петра из темницы» (Деян. 12:1-23)</vt:lpstr>
      <vt:lpstr>Экскурсии. Паломничество. </vt:lpstr>
      <vt:lpstr>Экскурсии. Паломничество.</vt:lpstr>
      <vt:lpstr>Наши планы. Реконструкция памятника.</vt:lpstr>
      <vt:lpstr> Наши планы.</vt:lpstr>
      <vt:lpstr>Церковная сторожка.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Церковь во имя святителя Николая в селе Саметь. </dc:title>
  <cp:lastModifiedBy>RePack by Diakov</cp:lastModifiedBy>
  <cp:revision>56</cp:revision>
  <dcterms:modified xsi:type="dcterms:W3CDTF">2017-04-07T13:57:16Z</dcterms:modified>
</cp:coreProperties>
</file>